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897" r:id="rId1"/>
  </p:sldMasterIdLst>
  <p:notesMasterIdLst>
    <p:notesMasterId r:id="rId2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  <p:sldId id="377" r:id="rId129"/>
    <p:sldId id="378" r:id="rId130"/>
    <p:sldId id="379" r:id="rId131"/>
    <p:sldId id="380" r:id="rId132"/>
    <p:sldId id="381" r:id="rId133"/>
    <p:sldId id="382" r:id="rId134"/>
  </p:sldIdLst>
  <p:sldSz cx="9144000" cy="5143500" type="screen16x9"/>
  <p:notesSz cx="6858000" cy="9144000"/>
  <p:embeddedFontLst>
    <p:embeddedFont>
      <p:font typeface="Wingdings 2" pitchFamily="2" charset="2"/>
      <p:regular r:id="rId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D92787-0673-4784-B1B4-DA8829A55E00}">
  <a:tblStyle styleId="{C7D92787-0673-4784-B1B4-DA8829A55E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491" autoAdjust="0"/>
    <p:restoredTop sz="94609"/>
  </p:normalViewPr>
  <p:slideViewPr>
    <p:cSldViewPr snapToGrid="0">
      <p:cViewPr varScale="1">
        <p:scale>
          <a:sx n="158" d="100"/>
          <a:sy n="158" d="100"/>
        </p:scale>
        <p:origin x="6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font" Target="fonts/font1.fntdata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Relationship Id="rId111" Type="http://schemas.openxmlformats.org/officeDocument/2006/relationships/slide" Target="slides/slide104.xml"/><Relationship Id="rId112" Type="http://schemas.openxmlformats.org/officeDocument/2006/relationships/slide" Target="slides/slide105.xml"/><Relationship Id="rId113" Type="http://schemas.openxmlformats.org/officeDocument/2006/relationships/slide" Target="slides/slide106.xml"/><Relationship Id="rId114" Type="http://schemas.openxmlformats.org/officeDocument/2006/relationships/slide" Target="slides/slide107.xml"/><Relationship Id="rId115" Type="http://schemas.openxmlformats.org/officeDocument/2006/relationships/slide" Target="slides/slide108.xml"/><Relationship Id="rId116" Type="http://schemas.openxmlformats.org/officeDocument/2006/relationships/slide" Target="slides/slide109.xml"/><Relationship Id="rId117" Type="http://schemas.openxmlformats.org/officeDocument/2006/relationships/slide" Target="slides/slide110.xml"/><Relationship Id="rId118" Type="http://schemas.openxmlformats.org/officeDocument/2006/relationships/slide" Target="slides/slide111.xml"/><Relationship Id="rId119" Type="http://schemas.openxmlformats.org/officeDocument/2006/relationships/slide" Target="slides/slide112.xml"/><Relationship Id="rId120" Type="http://schemas.openxmlformats.org/officeDocument/2006/relationships/slide" Target="slides/slide113.xml"/><Relationship Id="rId121" Type="http://schemas.openxmlformats.org/officeDocument/2006/relationships/slide" Target="slides/slide114.xml"/><Relationship Id="rId122" Type="http://schemas.openxmlformats.org/officeDocument/2006/relationships/slide" Target="slides/slide115.xml"/><Relationship Id="rId123" Type="http://schemas.openxmlformats.org/officeDocument/2006/relationships/slide" Target="slides/slide116.xml"/><Relationship Id="rId124" Type="http://schemas.openxmlformats.org/officeDocument/2006/relationships/slide" Target="slides/slide117.xml"/><Relationship Id="rId125" Type="http://schemas.openxmlformats.org/officeDocument/2006/relationships/slide" Target="slides/slide118.xml"/><Relationship Id="rId126" Type="http://schemas.openxmlformats.org/officeDocument/2006/relationships/slide" Target="slides/slide119.xml"/><Relationship Id="rId127" Type="http://schemas.openxmlformats.org/officeDocument/2006/relationships/slide" Target="slides/slide120.xml"/><Relationship Id="rId128" Type="http://schemas.openxmlformats.org/officeDocument/2006/relationships/slide" Target="slides/slide121.xml"/><Relationship Id="rId129" Type="http://schemas.openxmlformats.org/officeDocument/2006/relationships/slide" Target="slides/slide122.xml"/><Relationship Id="rId130" Type="http://schemas.openxmlformats.org/officeDocument/2006/relationships/slide" Target="slides/slide123.xml"/><Relationship Id="rId131" Type="http://schemas.openxmlformats.org/officeDocument/2006/relationships/slide" Target="slides/slide124.xml"/><Relationship Id="rId132" Type="http://schemas.openxmlformats.org/officeDocument/2006/relationships/slide" Target="slides/slide125.xml"/><Relationship Id="rId133" Type="http://schemas.openxmlformats.org/officeDocument/2006/relationships/slide" Target="slides/slide126.xml"/><Relationship Id="rId134" Type="http://schemas.openxmlformats.org/officeDocument/2006/relationships/slide" Target="slides/slide127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238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501" y="1086861"/>
            <a:ext cx="7929000" cy="2228288"/>
          </a:xfrm>
          <a:prstGeom prst="rect">
            <a:avLst/>
          </a:prstGeom>
        </p:spPr>
        <p:txBody>
          <a:bodyPr/>
          <a:lstStyle>
            <a:lvl1pPr>
              <a:defRPr sz="405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7501" y="3960635"/>
            <a:ext cx="7929000" cy="326231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9AB3A824-1A51-4B26-AD58-A6D8E14F6C04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78947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600450"/>
            <a:ext cx="7921064" cy="42505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360045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7500" y="4025504"/>
            <a:ext cx="7921064" cy="3702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8269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73773" y="811092"/>
            <a:ext cx="4749312" cy="242939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239" y="928877"/>
            <a:ext cx="4420380" cy="1984434"/>
          </a:xfrm>
          <a:prstGeom prst="rect">
            <a:avLst/>
          </a:prstGeom>
        </p:spPr>
        <p:txBody>
          <a:bodyPr anchor="b"/>
          <a:lstStyle>
            <a:lvl1pPr algn="l">
              <a:defRPr sz="315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892" y="3332760"/>
            <a:ext cx="4418727" cy="5349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680982" y="811092"/>
            <a:ext cx="2857501" cy="3056599"/>
          </a:xfrm>
          <a:prstGeom prst="rect">
            <a:avLst/>
          </a:prstGeo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3968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1714939"/>
            <a:ext cx="3671336" cy="1877979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7" y="1826968"/>
            <a:ext cx="3286891" cy="150584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7000" y="1714500"/>
            <a:ext cx="3660225" cy="1721644"/>
          </a:xfrm>
          <a:prstGeom prst="rect">
            <a:avLst/>
          </a:prstGeo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84028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0" y="1638301"/>
            <a:ext cx="7922464" cy="2755798"/>
          </a:xfrm>
          <a:prstGeom prst="rect">
            <a:avLst/>
          </a:prstGeo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D857E33E-8B18-4087-B112-809917729534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55279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9" y="334567"/>
            <a:ext cx="3391762" cy="406122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6" y="439628"/>
            <a:ext cx="1871093" cy="3851099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7501" y="334567"/>
            <a:ext cx="4958655" cy="4061222"/>
          </a:xfrm>
          <a:prstGeom prst="rect">
            <a:avLst/>
          </a:prstGeo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D3FFE419-2371-464F-8239-3959401C3561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0594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4034" y="1666716"/>
            <a:ext cx="7915931" cy="272738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97D162C4-EDD9-4389-A98B-B87ECEA2A816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45791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9144000" cy="3902869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2213547"/>
            <a:ext cx="7921064" cy="1101600"/>
          </a:xfrm>
          <a:prstGeom prst="rect">
            <a:avLst/>
          </a:prstGeom>
        </p:spPr>
        <p:txBody>
          <a:bodyPr anchor="b"/>
          <a:lstStyle>
            <a:lvl1pPr algn="r">
              <a:defRPr sz="3600" b="1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500" y="3960901"/>
            <a:ext cx="7921064" cy="3254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r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E5059C3-6A89-4494-99FF-5A4D6FFD50EB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6720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4034" y="1666716"/>
            <a:ext cx="3889405" cy="272907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62" y="1666715"/>
            <a:ext cx="3895937" cy="2729073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CA954B2F-12DE-47F5-8894-472B206D2E1E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392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1046" y="1631156"/>
            <a:ext cx="3892393" cy="4321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1047" y="2063354"/>
            <a:ext cx="3892392" cy="233243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62" y="1631156"/>
            <a:ext cx="3895937" cy="43219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5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62" y="2063354"/>
            <a:ext cx="3895937" cy="233243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95818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1639491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7500" y="335391"/>
            <a:ext cx="7928999" cy="72783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1FAF3416-4057-4DAA-829D-4CA07428D088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2376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921D9284-D300-4297-87F7-E791DCC15DB1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256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4" y="334566"/>
            <a:ext cx="2660650" cy="13609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4" y="334566"/>
            <a:ext cx="2660650" cy="1213797"/>
          </a:xfrm>
          <a:prstGeom prst="rect">
            <a:avLst/>
          </a:prstGeo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5" y="334567"/>
            <a:ext cx="4689475" cy="406122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4" y="1695554"/>
            <a:ext cx="2660650" cy="270023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000969" y="4531022"/>
            <a:ext cx="1007780" cy="273844"/>
          </a:xfrm>
          <a:prstGeom prst="rect">
            <a:avLst/>
          </a:prstGeom>
        </p:spPr>
        <p:txBody>
          <a:bodyPr/>
          <a:lstStyle/>
          <a:p>
            <a:fld id="{37D525BB-DA17-4BA0-B3C8-3AC3ABC827E6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635" y="4531022"/>
            <a:ext cx="648324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08749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4808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046" y="545642"/>
            <a:ext cx="3639741" cy="121287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51435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05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1046" y="1758513"/>
            <a:ext cx="3639741" cy="2637274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8" y="4531022"/>
            <a:ext cx="732659" cy="273844"/>
          </a:xfrm>
          <a:prstGeom prst="rect">
            <a:avLst/>
          </a:prstGeom>
        </p:spPr>
        <p:txBody>
          <a:bodyPr/>
          <a:lstStyle/>
          <a:p>
            <a:fld id="{3CBC1C18-307B-4F68-A007-B5B542270E8D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4531022"/>
            <a:ext cx="247156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4436917"/>
            <a:ext cx="796616" cy="367949"/>
          </a:xfrm>
          <a:prstGeom prst="rect">
            <a:avLst/>
          </a:prstGeo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707409"/>
      </p:ext>
    </p:extLst>
  </p:cSld>
  <p:clrMapOvr>
    <a:masterClrMapping/>
  </p:clrMapOvr>
  <p:hf sldNum="0" hdr="0" ftr="0" dt="0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96318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21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2700000" indent="-171450" algn="l" defTabSz="342900" rtl="0" eaLnBrk="1" latinLnBrk="0" hangingPunct="1">
        <a:spcBef>
          <a:spcPct val="20000"/>
        </a:spcBef>
        <a:spcAft>
          <a:spcPts val="450"/>
        </a:spcAft>
        <a:buClr>
          <a:schemeClr val="accent1"/>
        </a:buClr>
        <a:buFont typeface="Wingdings 2" charset="2"/>
        <a:buChar char="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914400" y="25717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77152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05.10.2025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800225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0574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0574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Lay Me Down</a:t>
            </a:r>
            <a:br/>
            <a:r>
              <a:t>T</a:t>
            </a:r>
            <a:br/>
            <a:r>
              <a:t>TBA</a:t>
            </a:r>
            <a:br/>
            <a:r>
              <a:t>TBA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我必来献上祭物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lay me down, I'm not my 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我降服放下, 不属自己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belong to You alone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我单单属你一人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Oh, hand on my heart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哦, 手放我心上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This much is true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这真是真理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There's no life apart from You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离了你我无生命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down, oh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放下我, 哦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down, oh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放下我, 哦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With these hands lifted high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Holy Communion</a:t>
            </a:r>
          </a:p>
        </p:txBody>
      </p:sp>
      <p:pic>
        <p:nvPicPr>
          <p:cNvPr id="3" name="Picture 2" descr="Commun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1"/>
            </a:pPr>
            <a:r>
              <a:t>T (NIV)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0"/>
            </a:pPr>
            <a:r>
              <a:t>T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8229600" cy="771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1"/>
            </a:pPr>
          </a:p>
        </p:txBody>
      </p:sp>
      <p:sp>
        <p:nvSpPr>
          <p:cNvPr id="3" name="TextBox 2"/>
          <p:cNvSpPr txBox="1"/>
          <p:nvPr/>
        </p:nvSpPr>
        <p:spPr>
          <a:xfrm>
            <a:off x="457200" y="104584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/>
            </a:pPr>
            <a:r>
              <a:t>Scripture quotations taken from The Holy Bible, New International Version® NIV®</a:t>
            </a:r>
          </a:p>
          <a:p>
            <a:pPr algn="ctr">
              <a:defRPr sz="1200" b="0"/>
            </a:pPr>
            <a:r>
              <a:t>            Copyright © 1973, 1978, 1984, 2011 by Biblica, Inc.</a:t>
            </a:r>
          </a:p>
          <a:p>
            <a:pPr algn="ctr">
              <a:defRPr sz="1200" b="0"/>
            </a:pPr>
            <a:r>
              <a:t>            Used with permission. All rights reserved worldwide.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85800" y="1657350"/>
            <a:ext cx="27432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4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028950" y="171450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3878035" y="171450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4675" y="257175"/>
            <a:ext cx="685800" cy="6858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3028950" y="1157287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3878035" y="1157287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4675" y="1243012"/>
            <a:ext cx="6858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3028950" y="2143125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3878035" y="2143125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675" y="2228850"/>
            <a:ext cx="685800" cy="6858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3028950" y="3128962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878035" y="3128962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4675" y="3214687"/>
            <a:ext cx="685800" cy="6858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3028950" y="4114800"/>
            <a:ext cx="5943600" cy="85725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3878035" y="4114800"/>
            <a:ext cx="4754880" cy="8572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16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4675" y="4200525"/>
            <a:ext cx="685800" cy="685800"/>
          </a:xfrm>
          <a:prstGeom prst="rect">
            <a:avLst/>
          </a:prstGeom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Mingle time!</a:t>
            </a:r>
          </a:p>
        </p:txBody>
      </p:sp>
      <p:pic>
        <p:nvPicPr>
          <p:cNvPr id="3" name="Picture 2" descr="square_DSC_09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我双手都高举起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Hear my song, hear my cry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请听我歌, 听我哭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will bring a sacrifice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我必来献上祭物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will bring a sacrifice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我必来献上祭物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lay me down, I'm not my 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我降服放下, 不属自己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belong to You alone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我单单属你一人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Oh, hand on my heart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哦, 手放我心上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This much is true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514350"/>
            <a:ext cx="3657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000"/>
            </a:pPr>
            <a:r>
              <a:t>Please keep all phones on silent</a:t>
            </a:r>
          </a:p>
        </p:txBody>
      </p:sp>
      <p:pic>
        <p:nvPicPr>
          <p:cNvPr id="3" name="Picture 2" descr="Ph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0" y="51435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这真是真理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There's no life apart from You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离了你我无生命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Letting go of my pride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放下我一切骄傲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Giving up all my rights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放弃所有权利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Take this life and let it shine, shine, shine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10287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000" b="0" i="0" u="none"/>
            </a:pPr>
            <a:r>
              <a:t>Lay Me Down</a:t>
            </a:r>
          </a:p>
          <a:p>
            <a:pPr algn="ctr">
              <a:defRPr sz="4000" b="0" i="0" u="none"/>
            </a:pPr>
            <a:r>
              <a:t>放下我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086100"/>
            <a:ext cx="7315200" cy="25717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  <a:p>
            <a:pPr algn="ctr">
              <a:defRPr sz="800" b="0" i="0" u="none"/>
            </a:pPr>
            <a:r>
              <a:t>CCLI许可证号：5485849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愿这生命发光发光发光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Take this life and let it shine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愿这生命让它发光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lay me down, I'm not my 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我降服放下, 不属自己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belong to You alone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我单单属你一人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With this heart open wide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Oh, hand on my heart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哦, 手放我心上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This much is true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这真是真理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There's no life apart from You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离了你我无生命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Oh, 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我心完全敞开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哦, 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From the depths, from the heights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way, always"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"你意你路, 永远"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深处高处都献上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It will be my joy to say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我喜乐地这样说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"Your will, Your way, always"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"你意你路, 永远"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lay me down, I'm not my 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我降服放下, 不属自己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belong to You alone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I will bring a sacrifice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我单单属你一人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Lay me down, lay me down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放下我, 放下我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Oh, hand on my heart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哦, 手放我心上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This much is true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这真是真理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There's no life apart from You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771525"/>
            <a:ext cx="82296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40" b="0"/>
            </a:pPr>
            <a:r>
              <a:t>离了你我无生命</a:t>
            </a:r>
          </a:p>
          <a:p>
            <a:pPr algn="ctr">
              <a:defRPr sz="3240" b="0"/>
            </a:pPr>
          </a:p>
        </p:txBody>
      </p:sp>
    </p:spTree>
  </p:cSld>
  <p:clrMapOvr>
    <a:masterClrMapping/>
  </p:clrMapOvr>
</p:sld>
</file>

<file path=ppt/theme/_rels/them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{137E4239-529B-B546-B5DB-743A26600DAF}tf10001121_mac</Template>
  <TotalTime>2108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3" baseType="lpstr">
      <vt:lpstr>Wingdings 2</vt:lpstr>
      <vt:lpstr>Arial</vt:lpstr>
      <vt:lpstr>Quotable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BCCC English service</dc:title>
  <dc:creator>Annabel Lam</dc:creator>
  <cp:lastModifiedBy>Johnny Wu</cp:lastModifiedBy>
  <cp:revision>46</cp:revision>
  <dcterms:modified xsi:type="dcterms:W3CDTF">2024-07-29T04:58:20Z</dcterms:modified>
</cp:coreProperties>
</file>